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P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jerradhouani:Desktop:PhD%20Results:Proteomic%20Results:GV2-GV50%20VRE:GV2-GV50%20VRE%20UV%20:Biological%20Fun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PT"/>
  <c:style val="18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"/>
          <c:w val="0.65725524934383217"/>
          <c:h val="1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40%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18%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2%</a:t>
                    </a:r>
                    <a:endParaRPr lang="en-US" dirty="0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2%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/>
                </a:pPr>
                <a:endParaRPr lang="pt-PT"/>
              </a:p>
            </c:txPr>
            <c:showVal val="1"/>
            <c:showLeaderLines val="1"/>
          </c:dLbls>
          <c:cat>
            <c:strRef>
              <c:f>'GV 2 VRE'!$D$13:$D$22</c:f>
              <c:strCache>
                <c:ptCount val="10"/>
                <c:pt idx="0">
                  <c:v>Glycolysis</c:v>
                </c:pt>
                <c:pt idx="1">
                  <c:v>Transferase</c:v>
                </c:pt>
                <c:pt idx="2">
                  <c:v>Protein Folding</c:v>
                </c:pt>
                <c:pt idx="3">
                  <c:v>Stress Response</c:v>
                </c:pt>
                <c:pt idx="4">
                  <c:v>Translation</c:v>
                </c:pt>
                <c:pt idx="5">
                  <c:v>Arginine metabolism</c:v>
                </c:pt>
                <c:pt idx="6">
                  <c:v>Transcription</c:v>
                </c:pt>
                <c:pt idx="7">
                  <c:v>Antibiotic resistance</c:v>
                </c:pt>
                <c:pt idx="8">
                  <c:v>GMP biosynthesis</c:v>
                </c:pt>
                <c:pt idx="9">
                  <c:v>Pyrimidine biosynthesis</c:v>
                </c:pt>
              </c:strCache>
            </c:strRef>
          </c:cat>
          <c:val>
            <c:numRef>
              <c:f>'GV 2 VRE'!$E$13:$E$22</c:f>
              <c:numCache>
                <c:formatCode>General</c:formatCode>
                <c:ptCount val="10"/>
                <c:pt idx="0">
                  <c:v>40</c:v>
                </c:pt>
                <c:pt idx="1">
                  <c:v>18</c:v>
                </c:pt>
                <c:pt idx="2">
                  <c:v>10</c:v>
                </c:pt>
                <c:pt idx="3">
                  <c:v>10</c:v>
                </c:pt>
                <c:pt idx="4">
                  <c:v>6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2</c:v>
                </c:pt>
                <c:pt idx="9">
                  <c:v>2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6801238003606589"/>
          <c:y val="0.19781135484826806"/>
          <c:w val="0.28452766143351005"/>
          <c:h val="0.54853122068280502"/>
        </c:manualLayout>
      </c:layout>
      <c:txPr>
        <a:bodyPr/>
        <a:lstStyle/>
        <a:p>
          <a:pPr>
            <a:defRPr sz="1600"/>
          </a:pPr>
          <a:endParaRPr lang="pt-PT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00" b="1" i="0" u="none">
          <a:latin typeface="Times New Roman"/>
        </a:defRPr>
      </a:pPr>
      <a:endParaRPr lang="pt-P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38F55-FED1-9144-BE0B-6E866B03435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CB5E-9F42-F444-A715-8D4C84656C0D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1422996273"/>
              </p:ext>
            </p:extLst>
          </p:nvPr>
        </p:nvGraphicFramePr>
        <p:xfrm>
          <a:off x="394154" y="364981"/>
          <a:ext cx="8350218" cy="5912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Hajer Radhouani</dc:creator>
  <cp:lastModifiedBy>Gilberto Igrejas</cp:lastModifiedBy>
  <cp:revision>9</cp:revision>
  <dcterms:created xsi:type="dcterms:W3CDTF">2010-12-12T19:54:41Z</dcterms:created>
  <dcterms:modified xsi:type="dcterms:W3CDTF">2011-12-21T11:40:36Z</dcterms:modified>
</cp:coreProperties>
</file>