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pt-P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3" d="100"/>
          <a:sy n="103" d="100"/>
        </p:scale>
        <p:origin x="-118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hajerradhouani:Desktop:PhD%20Results:Proteomic%20Results:GV2-GV50%20VRE:GV2-GV50%20VRE%20UV%20:Biological%20Function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t-PT"/>
  <c:style val="18"/>
  <c:chart>
    <c:view3D>
      <c:rotX val="30"/>
      <c:perspective val="30"/>
    </c:view3D>
    <c:plotArea>
      <c:layout>
        <c:manualLayout>
          <c:layoutTarget val="inner"/>
          <c:xMode val="edge"/>
          <c:yMode val="edge"/>
          <c:x val="0"/>
          <c:y val="0"/>
          <c:w val="0.65725524934383217"/>
          <c:h val="1"/>
        </c:manualLayout>
      </c:layout>
      <c:pie3DChart>
        <c:varyColors val="1"/>
        <c:ser>
          <c:idx val="0"/>
          <c:order val="0"/>
          <c:explosion val="25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40%</a:t>
                    </a:r>
                    <a:endParaRPr lang="en-US"/>
                  </a:p>
                </c:rich>
              </c:tx>
              <c:showVal val="1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18%</a:t>
                    </a:r>
                    <a:endParaRPr lang="en-US"/>
                  </a:p>
                </c:rich>
              </c:tx>
              <c:showVal val="1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10%</a:t>
                    </a:r>
                    <a:endParaRPr lang="en-US"/>
                  </a:p>
                </c:rich>
              </c:tx>
              <c:showVal val="1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10%</a:t>
                    </a:r>
                    <a:endParaRPr lang="en-US"/>
                  </a:p>
                </c:rich>
              </c:tx>
              <c:showVal val="1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6%</a:t>
                    </a:r>
                    <a:endParaRPr lang="en-US"/>
                  </a:p>
                </c:rich>
              </c:tx>
              <c:showVal val="1"/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4%</a:t>
                    </a:r>
                    <a:endParaRPr lang="en-US"/>
                  </a:p>
                </c:rich>
              </c:tx>
              <c:showVal val="1"/>
            </c:dLbl>
            <c:dLbl>
              <c:idx val="6"/>
              <c:layout/>
              <c:tx>
                <c:rich>
                  <a:bodyPr/>
                  <a:lstStyle/>
                  <a:p>
                    <a:r>
                      <a:rPr lang="en-US" smtClean="0"/>
                      <a:t>4%</a:t>
                    </a:r>
                    <a:endParaRPr lang="en-US"/>
                  </a:p>
                </c:rich>
              </c:tx>
              <c:showVal val="1"/>
            </c:dLbl>
            <c:dLbl>
              <c:idx val="7"/>
              <c:layout/>
              <c:tx>
                <c:rich>
                  <a:bodyPr/>
                  <a:lstStyle/>
                  <a:p>
                    <a:r>
                      <a:rPr lang="en-US" smtClean="0"/>
                      <a:t>4%</a:t>
                    </a:r>
                    <a:endParaRPr lang="en-US"/>
                  </a:p>
                </c:rich>
              </c:tx>
              <c:showVal val="1"/>
            </c:dLbl>
            <c:dLbl>
              <c:idx val="8"/>
              <c:layout/>
              <c:tx>
                <c:rich>
                  <a:bodyPr/>
                  <a:lstStyle/>
                  <a:p>
                    <a:r>
                      <a:rPr lang="en-US" smtClean="0"/>
                      <a:t>2%</a:t>
                    </a:r>
                    <a:endParaRPr lang="en-US" dirty="0"/>
                  </a:p>
                </c:rich>
              </c:tx>
              <c:showVal val="1"/>
            </c:dLbl>
            <c:dLbl>
              <c:idx val="9"/>
              <c:layout/>
              <c:tx>
                <c:rich>
                  <a:bodyPr/>
                  <a:lstStyle/>
                  <a:p>
                    <a:r>
                      <a:rPr lang="en-US" smtClean="0"/>
                      <a:t>2%</a:t>
                    </a:r>
                    <a:endParaRPr lang="en-US"/>
                  </a:p>
                </c:rich>
              </c:tx>
              <c:showVal val="1"/>
            </c:dLbl>
            <c:txPr>
              <a:bodyPr/>
              <a:lstStyle/>
              <a:p>
                <a:pPr>
                  <a:defRPr sz="1600"/>
                </a:pPr>
                <a:endParaRPr lang="pt-PT"/>
              </a:p>
            </c:txPr>
            <c:showVal val="1"/>
            <c:showLeaderLines val="1"/>
          </c:dLbls>
          <c:cat>
            <c:strRef>
              <c:f>'GV 2 VRE'!$D$13:$D$22</c:f>
              <c:strCache>
                <c:ptCount val="10"/>
                <c:pt idx="0">
                  <c:v>Glycolysis</c:v>
                </c:pt>
                <c:pt idx="1">
                  <c:v>Transferase</c:v>
                </c:pt>
                <c:pt idx="2">
                  <c:v>Protein Folding</c:v>
                </c:pt>
                <c:pt idx="3">
                  <c:v>Stress Response</c:v>
                </c:pt>
                <c:pt idx="4">
                  <c:v>Translation</c:v>
                </c:pt>
                <c:pt idx="5">
                  <c:v>Arginine metabolism</c:v>
                </c:pt>
                <c:pt idx="6">
                  <c:v>Transcription</c:v>
                </c:pt>
                <c:pt idx="7">
                  <c:v>Antibiotic resistance</c:v>
                </c:pt>
                <c:pt idx="8">
                  <c:v>GMP biosynthesis</c:v>
                </c:pt>
                <c:pt idx="9">
                  <c:v>Pyrimidine biosynthesis</c:v>
                </c:pt>
              </c:strCache>
            </c:strRef>
          </c:cat>
          <c:val>
            <c:numRef>
              <c:f>'GV 2 VRE'!$E$13:$E$22</c:f>
              <c:numCache>
                <c:formatCode>General</c:formatCode>
                <c:ptCount val="10"/>
                <c:pt idx="0">
                  <c:v>40</c:v>
                </c:pt>
                <c:pt idx="1">
                  <c:v>18</c:v>
                </c:pt>
                <c:pt idx="2">
                  <c:v>10</c:v>
                </c:pt>
                <c:pt idx="3">
                  <c:v>10</c:v>
                </c:pt>
                <c:pt idx="4">
                  <c:v>6</c:v>
                </c:pt>
                <c:pt idx="5">
                  <c:v>4</c:v>
                </c:pt>
                <c:pt idx="6">
                  <c:v>4</c:v>
                </c:pt>
                <c:pt idx="7">
                  <c:v>4</c:v>
                </c:pt>
                <c:pt idx="8">
                  <c:v>2</c:v>
                </c:pt>
                <c:pt idx="9">
                  <c:v>2</c:v>
                </c:pt>
              </c:numCache>
            </c:numRef>
          </c:val>
        </c:ser>
        <c:dLbls/>
      </c:pie3DChart>
    </c:plotArea>
    <c:legend>
      <c:legendPos val="r"/>
      <c:layout>
        <c:manualLayout>
          <c:xMode val="edge"/>
          <c:yMode val="edge"/>
          <c:x val="0.66801238003606589"/>
          <c:y val="0.19781135484826806"/>
          <c:w val="0.28452766143351005"/>
          <c:h val="0.54853122068280502"/>
        </c:manualLayout>
      </c:layout>
      <c:txPr>
        <a:bodyPr/>
        <a:lstStyle/>
        <a:p>
          <a:pPr>
            <a:defRPr sz="1600"/>
          </a:pPr>
          <a:endParaRPr lang="pt-PT"/>
        </a:p>
      </c:txPr>
    </c:legend>
    <c:plotVisOnly val="1"/>
    <c:dispBlanksAs val="zero"/>
  </c:chart>
  <c:spPr>
    <a:noFill/>
    <a:ln>
      <a:noFill/>
    </a:ln>
  </c:spPr>
  <c:txPr>
    <a:bodyPr/>
    <a:lstStyle/>
    <a:p>
      <a:pPr>
        <a:defRPr sz="1200" b="1" i="0" u="none">
          <a:latin typeface="Times New Roman"/>
        </a:defRPr>
      </a:pPr>
      <a:endParaRPr lang="pt-PT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PT" smtClean="0"/>
              <a:t>Click to edit Master subtitle style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B38F55-FED1-9144-BE0B-6E866B03435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0CB5E-9F42-F444-A715-8D4C84656C0D}" type="slidenum">
              <a:rPr lang="pt-PT" smtClean="0"/>
              <a:pPr/>
              <a:t>‹#›</a:t>
            </a:fld>
            <a:endParaRPr lang="pt-P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xmlns="" val="1422996273"/>
              </p:ext>
            </p:extLst>
          </p:nvPr>
        </p:nvGraphicFramePr>
        <p:xfrm>
          <a:off x="394154" y="364981"/>
          <a:ext cx="8350218" cy="59126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20</Words>
  <Application>Microsoft Office PowerPoint</Application>
  <PresentationFormat>On-screen Show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Hajer Radhouani</dc:creator>
  <cp:lastModifiedBy>Gilberto Igrejas</cp:lastModifiedBy>
  <cp:revision>9</cp:revision>
  <dcterms:created xsi:type="dcterms:W3CDTF">2010-12-12T19:54:41Z</dcterms:created>
  <dcterms:modified xsi:type="dcterms:W3CDTF">2011-12-21T11:40:36Z</dcterms:modified>
</cp:coreProperties>
</file>

<file path=docProps/thumbnail.jpeg>
</file>