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00"/>
    <a:srgbClr val="80FF00"/>
    <a:srgbClr val="66FF66"/>
    <a:srgbClr val="800080"/>
    <a:srgbClr val="804000"/>
    <a:srgbClr val="FF6FC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10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4663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497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223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278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0289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323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239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2211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241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956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0391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DEE1E-87EF-1044-9132-9BAA0E4A4C8C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35191-A728-B945-B1E9-000899750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69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3913567" y="4795663"/>
            <a:ext cx="169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endParaRPr lang="en-US" sz="8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 flipH="1">
            <a:off x="3901483" y="4958875"/>
            <a:ext cx="72000" cy="89124"/>
          </a:xfrm>
          <a:prstGeom prst="straightConnector1">
            <a:avLst/>
          </a:prstGeom>
          <a:ln w="0" cmpd="sng">
            <a:solidFill>
              <a:srgbClr val="0000FF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865523" y="353211"/>
            <a:ext cx="6026917" cy="5667487"/>
            <a:chOff x="767833" y="353211"/>
            <a:chExt cx="6026917" cy="5667487"/>
          </a:xfrm>
        </p:grpSpPr>
        <p:grpSp>
          <p:nvGrpSpPr>
            <p:cNvPr id="15" name="Group 14"/>
            <p:cNvGrpSpPr/>
            <p:nvPr/>
          </p:nvGrpSpPr>
          <p:grpSpPr>
            <a:xfrm>
              <a:off x="767833" y="353211"/>
              <a:ext cx="6026917" cy="5667487"/>
              <a:chOff x="767833" y="362980"/>
              <a:chExt cx="6026917" cy="5667487"/>
            </a:xfrm>
          </p:grpSpPr>
          <p:pic>
            <p:nvPicPr>
              <p:cNvPr id="4" name="Picture 3" descr="GV50.13.12.2011.3-10.tif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4689" t="17125" r="15240"/>
              <a:stretch/>
            </p:blipFill>
            <p:spPr>
              <a:xfrm>
                <a:off x="1682750" y="1190624"/>
                <a:ext cx="5095875" cy="4839843"/>
              </a:xfrm>
              <a:prstGeom prst="rect">
                <a:avLst/>
              </a:prstGeom>
              <a:ln w="12700" cmpd="sng">
                <a:solidFill>
                  <a:srgbClr val="000000"/>
                </a:solidFill>
              </a:ln>
            </p:spPr>
          </p:pic>
          <p:cxnSp>
            <p:nvCxnSpPr>
              <p:cNvPr id="8" name="Straight Arrow Connector 7"/>
              <p:cNvCxnSpPr/>
              <p:nvPr/>
            </p:nvCxnSpPr>
            <p:spPr>
              <a:xfrm>
                <a:off x="1682750" y="829748"/>
                <a:ext cx="5112000" cy="0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1270000" y="1190624"/>
                <a:ext cx="31750" cy="4839843"/>
              </a:xfrm>
              <a:prstGeom prst="straightConnector1">
                <a:avLst/>
              </a:prstGeom>
              <a:ln w="12700" cmpd="sng"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 rot="16200000">
                <a:off x="285748" y="3238500"/>
                <a:ext cx="1333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Times New Roman"/>
                    <a:cs typeface="Times New Roman"/>
                  </a:rPr>
                  <a:t>SDS-PAGE</a:t>
                </a:r>
                <a:endParaRPr lang="en-US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588125" y="362980"/>
                <a:ext cx="190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Times New Roman"/>
                    <a:cs typeface="Times New Roman"/>
                  </a:rPr>
                  <a:t>7</a:t>
                </a:r>
                <a:endParaRPr lang="en-US" b="1" dirty="0">
                  <a:latin typeface="Times New Roman"/>
                  <a:cs typeface="Times New Roman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682750" y="390523"/>
                <a:ext cx="190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Times New Roman"/>
                    <a:cs typeface="Times New Roman"/>
                  </a:rPr>
                  <a:t>4</a:t>
                </a:r>
                <a:endParaRPr lang="en-US" b="1" dirty="0">
                  <a:latin typeface="Times New Roman"/>
                  <a:cs typeface="Times New Roman"/>
                </a:endParaRPr>
              </a:p>
            </p:txBody>
          </p:sp>
        </p:grpSp>
        <p:cxnSp>
          <p:nvCxnSpPr>
            <p:cNvPr id="3" name="Straight Arrow Connector 2"/>
            <p:cNvCxnSpPr>
              <a:cxnSpLocks/>
            </p:cNvCxnSpPr>
            <p:nvPr/>
          </p:nvCxnSpPr>
          <p:spPr>
            <a:xfrm>
              <a:off x="2853698" y="3541612"/>
              <a:ext cx="108000" cy="0"/>
            </a:xfrm>
            <a:prstGeom prst="straightConnector1">
              <a:avLst/>
            </a:prstGeom>
            <a:ln w="0" cmpd="sng">
              <a:solidFill>
                <a:srgbClr val="0000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614350" y="3414352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13</a:t>
              </a:r>
              <a:endParaRPr lang="en-US" sz="800" b="1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>
              <a:off x="2889948" y="3331045"/>
              <a:ext cx="108000" cy="0"/>
            </a:xfrm>
            <a:prstGeom prst="straightConnector1">
              <a:avLst/>
            </a:prstGeom>
            <a:ln w="0" cmpd="sng"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637570" y="3208677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FF6600"/>
                  </a:solidFill>
                  <a:latin typeface="Times New Roman"/>
                  <a:cs typeface="Times New Roman"/>
                </a:rPr>
                <a:t>14</a:t>
              </a:r>
              <a:endParaRPr lang="en-US" sz="800" b="1" dirty="0">
                <a:solidFill>
                  <a:srgbClr val="FF66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 flipH="1" flipV="1">
              <a:off x="4801309" y="4655725"/>
              <a:ext cx="72000" cy="82353"/>
            </a:xfrm>
            <a:prstGeom prst="straightConnector1">
              <a:avLst/>
            </a:prstGeom>
            <a:ln w="0" cmpd="sng">
              <a:solidFill>
                <a:srgbClr val="0000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804926" y="4670912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22</a:t>
              </a:r>
              <a:endParaRPr lang="en-US" sz="800" b="1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22" name="Straight Arrow Connector 21"/>
            <p:cNvCxnSpPr>
              <a:cxnSpLocks/>
            </p:cNvCxnSpPr>
            <p:nvPr/>
          </p:nvCxnSpPr>
          <p:spPr>
            <a:xfrm flipH="1">
              <a:off x="4257071" y="5353539"/>
              <a:ext cx="100005" cy="89124"/>
            </a:xfrm>
            <a:prstGeom prst="straightConnector1">
              <a:avLst/>
            </a:prstGeom>
            <a:ln w="0" cmpd="sng"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288693" y="5190327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15</a:t>
              </a:r>
              <a:endParaRPr lang="en-US" sz="800" b="1" dirty="0">
                <a:solidFill>
                  <a:srgbClr val="008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25" name="Straight Arrow Connector 24"/>
            <p:cNvCxnSpPr>
              <a:cxnSpLocks/>
            </p:cNvCxnSpPr>
            <p:nvPr/>
          </p:nvCxnSpPr>
          <p:spPr>
            <a:xfrm>
              <a:off x="2817661" y="4763184"/>
              <a:ext cx="108000" cy="0"/>
            </a:xfrm>
            <a:prstGeom prst="straightConnector1">
              <a:avLst/>
            </a:prstGeom>
            <a:ln w="0" cmpd="sng">
              <a:solidFill>
                <a:srgbClr val="66FF66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581139" y="4631573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339900"/>
                  </a:solidFill>
                  <a:latin typeface="Times New Roman"/>
                  <a:cs typeface="Times New Roman"/>
                </a:rPr>
                <a:t>20</a:t>
              </a:r>
              <a:endParaRPr lang="en-US" sz="800" b="1" dirty="0">
                <a:solidFill>
                  <a:srgbClr val="3399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58729" y="4266203"/>
              <a:ext cx="21450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804000"/>
                  </a:solidFill>
                  <a:latin typeface="Times New Roman"/>
                  <a:cs typeface="Times New Roman"/>
                </a:rPr>
                <a:t>2</a:t>
              </a:r>
            </a:p>
          </p:txBody>
        </p:sp>
        <p:cxnSp>
          <p:nvCxnSpPr>
            <p:cNvPr id="28" name="Straight Arrow Connector 27"/>
            <p:cNvCxnSpPr>
              <a:cxnSpLocks/>
            </p:cNvCxnSpPr>
            <p:nvPr/>
          </p:nvCxnSpPr>
          <p:spPr>
            <a:xfrm>
              <a:off x="2856737" y="4391962"/>
              <a:ext cx="108000" cy="0"/>
            </a:xfrm>
            <a:prstGeom prst="straightConnector1">
              <a:avLst/>
            </a:prstGeom>
            <a:ln w="0" cmpd="sng">
              <a:solidFill>
                <a:srgbClr val="804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cxnSpLocks/>
            </p:cNvCxnSpPr>
            <p:nvPr/>
          </p:nvCxnSpPr>
          <p:spPr>
            <a:xfrm flipH="1" flipV="1">
              <a:off x="3468821" y="4505286"/>
              <a:ext cx="96947" cy="67673"/>
            </a:xfrm>
            <a:prstGeom prst="straightConnector1">
              <a:avLst/>
            </a:prstGeom>
            <a:ln w="0" cmpd="sng">
              <a:solidFill>
                <a:srgbClr val="0000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05973" y="4492787"/>
              <a:ext cx="21450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3</a:t>
              </a:r>
              <a:endParaRPr lang="en-US" sz="800" b="1" dirty="0">
                <a:solidFill>
                  <a:srgbClr val="0000FF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812332" y="5604590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FF6FCF"/>
                  </a:solidFill>
                  <a:latin typeface="Times New Roman"/>
                  <a:cs typeface="Times New Roman"/>
                </a:rPr>
                <a:t>6</a:t>
              </a:r>
            </a:p>
          </p:txBody>
        </p:sp>
        <p:cxnSp>
          <p:nvCxnSpPr>
            <p:cNvPr id="33" name="Straight Arrow Connector 32"/>
            <p:cNvCxnSpPr>
              <a:cxnSpLocks/>
            </p:cNvCxnSpPr>
            <p:nvPr/>
          </p:nvCxnSpPr>
          <p:spPr>
            <a:xfrm>
              <a:off x="3009137" y="5726411"/>
              <a:ext cx="108000" cy="0"/>
            </a:xfrm>
            <a:prstGeom prst="straightConnector1">
              <a:avLst/>
            </a:prstGeom>
            <a:ln w="0" cmpd="sng">
              <a:solidFill>
                <a:srgbClr val="FF6FC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503916" y="5303129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FF6600"/>
                  </a:solidFill>
                  <a:latin typeface="Times New Roman"/>
                  <a:cs typeface="Times New Roman"/>
                </a:rPr>
                <a:t>16</a:t>
              </a:r>
              <a:endParaRPr lang="en-US" sz="800" b="1" dirty="0">
                <a:solidFill>
                  <a:srgbClr val="FF66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39" name="Straight Arrow Connector 38"/>
            <p:cNvCxnSpPr>
              <a:cxnSpLocks/>
            </p:cNvCxnSpPr>
            <p:nvPr/>
          </p:nvCxnSpPr>
          <p:spPr>
            <a:xfrm>
              <a:off x="3704183" y="5489266"/>
              <a:ext cx="72000" cy="86706"/>
            </a:xfrm>
            <a:prstGeom prst="straightConnector1">
              <a:avLst/>
            </a:prstGeom>
            <a:ln w="0" cmpd="sng">
              <a:solidFill>
                <a:srgbClr val="FF66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cxnSpLocks/>
            </p:cNvCxnSpPr>
            <p:nvPr/>
          </p:nvCxnSpPr>
          <p:spPr>
            <a:xfrm flipH="1">
              <a:off x="4107710" y="3311507"/>
              <a:ext cx="73517" cy="93786"/>
            </a:xfrm>
            <a:prstGeom prst="straightConnector1">
              <a:avLst/>
            </a:prstGeom>
            <a:ln w="0" cmpd="sng">
              <a:solidFill>
                <a:srgbClr val="660066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107964" y="3144908"/>
              <a:ext cx="2491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660066"/>
                  </a:solidFill>
                  <a:latin typeface="Times New Roman"/>
                  <a:cs typeface="Times New Roman"/>
                </a:rPr>
                <a:t>9</a:t>
              </a:r>
            </a:p>
          </p:txBody>
        </p:sp>
        <p:cxnSp>
          <p:nvCxnSpPr>
            <p:cNvPr id="50" name="Straight Arrow Connector 49"/>
            <p:cNvCxnSpPr>
              <a:cxnSpLocks/>
            </p:cNvCxnSpPr>
            <p:nvPr/>
          </p:nvCxnSpPr>
          <p:spPr>
            <a:xfrm flipV="1">
              <a:off x="3714930" y="4202448"/>
              <a:ext cx="72000" cy="108000"/>
            </a:xfrm>
            <a:prstGeom prst="straightConnector1">
              <a:avLst/>
            </a:prstGeom>
            <a:ln w="0" cmpd="sng">
              <a:solidFill>
                <a:srgbClr val="FF6FC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556742" y="4236896"/>
              <a:ext cx="2491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FF6FCF"/>
                  </a:solidFill>
                  <a:latin typeface="Times New Roman"/>
                  <a:cs typeface="Times New Roman"/>
                </a:rPr>
                <a:t>7</a:t>
              </a:r>
              <a:endParaRPr lang="en-US" sz="800" b="1" dirty="0">
                <a:solidFill>
                  <a:srgbClr val="FF6FCF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59" name="Straight Arrow Connector 58"/>
            <p:cNvCxnSpPr>
              <a:cxnSpLocks/>
            </p:cNvCxnSpPr>
            <p:nvPr/>
          </p:nvCxnSpPr>
          <p:spPr>
            <a:xfrm flipV="1">
              <a:off x="3189424" y="2633542"/>
              <a:ext cx="72000" cy="108000"/>
            </a:xfrm>
            <a:prstGeom prst="straightConnector1">
              <a:avLst/>
            </a:prstGeom>
            <a:ln w="0" cmpd="sng"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3046793" y="2687769"/>
              <a:ext cx="3311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latin typeface="Times New Roman"/>
                  <a:cs typeface="Times New Roman"/>
                </a:rPr>
                <a:t>10</a:t>
              </a:r>
              <a:endParaRPr lang="en-US" sz="800" b="1" dirty="0">
                <a:latin typeface="Times New Roman"/>
                <a:cs typeface="Times New Roman"/>
              </a:endParaRPr>
            </a:p>
          </p:txBody>
        </p:sp>
        <p:cxnSp>
          <p:nvCxnSpPr>
            <p:cNvPr id="65" name="Straight Arrow Connector 64"/>
            <p:cNvCxnSpPr>
              <a:cxnSpLocks/>
            </p:cNvCxnSpPr>
            <p:nvPr/>
          </p:nvCxnSpPr>
          <p:spPr>
            <a:xfrm>
              <a:off x="2895813" y="3102454"/>
              <a:ext cx="108000" cy="0"/>
            </a:xfrm>
            <a:prstGeom prst="straightConnector1">
              <a:avLst/>
            </a:prstGeom>
            <a:ln w="0" cmpd="sng"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662973" y="2980086"/>
              <a:ext cx="302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12</a:t>
              </a:r>
              <a:endParaRPr lang="en-US" sz="800" b="1" dirty="0">
                <a:solidFill>
                  <a:srgbClr val="008000"/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67" name="Straight Arrow Connector 66"/>
            <p:cNvCxnSpPr>
              <a:cxnSpLocks/>
            </p:cNvCxnSpPr>
            <p:nvPr/>
          </p:nvCxnSpPr>
          <p:spPr>
            <a:xfrm>
              <a:off x="3501491" y="3590720"/>
              <a:ext cx="72000" cy="108000"/>
            </a:xfrm>
            <a:prstGeom prst="straightConnector1">
              <a:avLst/>
            </a:prstGeom>
            <a:ln w="0" cmpd="sng">
              <a:solidFill>
                <a:srgbClr val="0000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3332379" y="3429986"/>
              <a:ext cx="2158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8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 rot="16200000">
            <a:off x="4262735" y="393918"/>
            <a:ext cx="1333501" cy="369332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IEF</a:t>
            </a:r>
            <a:endParaRPr lang="en-US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148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19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UTAD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Hajer Radhouani</dc:creator>
  <cp:lastModifiedBy>Gilberto Igrejas</cp:lastModifiedBy>
  <cp:revision>32</cp:revision>
  <dcterms:created xsi:type="dcterms:W3CDTF">2011-12-16T10:12:20Z</dcterms:created>
  <dcterms:modified xsi:type="dcterms:W3CDTF">2011-12-21T11:39:48Z</dcterms:modified>
</cp:coreProperties>
</file>