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739" autoAdjust="0"/>
    <p:restoredTop sz="94714" autoAdjust="0"/>
  </p:normalViewPr>
  <p:slideViewPr>
    <p:cSldViewPr showGuides="1">
      <p:cViewPr>
        <p:scale>
          <a:sx n="100" d="100"/>
          <a:sy n="100" d="100"/>
        </p:scale>
        <p:origin x="-123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E1E3774-169D-4FD3-8006-BFD0EC438A78}" type="datetimeFigureOut">
              <a:rPr lang="pt-PT"/>
              <a:pPr>
                <a:defRPr/>
              </a:pPr>
              <a:t>07-04-2010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1B87F1-76C8-43E2-8063-4A768C80B42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A3C5A-2FC2-4411-AF30-5FC6F3A8EA5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44C7F-B4E1-4573-B06E-DA64D1F93CD6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B7D06-5C94-4CF3-8C1F-61F3CA5EAF7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D1CCF-422C-4943-B3BA-F001DB1DC0B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2227-114B-480A-BA69-77B2923A684D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80EAC-E5B3-4497-9ABD-09D7B22E3B0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6DE99-C47E-49D0-9DE2-F22348DF515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97BDF-7D07-4B8A-A5A6-79E5B7A5A78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4B8A0-6DE2-47CF-988B-FB9C1D1E609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B7687-B278-4B1B-B2BD-AE34E8E779AF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39689-B46A-406F-A056-CA70614E265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BA28F11-71DF-4D12-BF1E-28936DF3F22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1527737" y="5929330"/>
            <a:ext cx="60885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pitchFamily="18" charset="0"/>
              </a:rPr>
              <a:t>Figure 1. Seagulls (</a:t>
            </a:r>
            <a:r>
              <a:rPr lang="en-US" sz="1400" i="1" dirty="0" err="1" smtClean="0">
                <a:latin typeface="Times New Roman" pitchFamily="18" charset="0"/>
              </a:rPr>
              <a:t>Larus</a:t>
            </a:r>
            <a:r>
              <a:rPr lang="en-US" sz="1400" i="1" dirty="0" smtClean="0">
                <a:latin typeface="Times New Roman" pitchFamily="18" charset="0"/>
              </a:rPr>
              <a:t> </a:t>
            </a:r>
            <a:r>
              <a:rPr lang="en-US" sz="1400" i="1" dirty="0" err="1" smtClean="0">
                <a:latin typeface="Times New Roman" pitchFamily="18" charset="0"/>
              </a:rPr>
              <a:t>cachinnans</a:t>
            </a:r>
            <a:r>
              <a:rPr lang="en-US" sz="1400" dirty="0" smtClean="0">
                <a:latin typeface="Times New Roman" pitchFamily="18" charset="0"/>
              </a:rPr>
              <a:t>) in </a:t>
            </a:r>
            <a:r>
              <a:rPr lang="en-US" sz="1400" dirty="0" err="1" smtClean="0">
                <a:latin typeface="Times New Roman" pitchFamily="18" charset="0"/>
              </a:rPr>
              <a:t>Berlengas</a:t>
            </a:r>
            <a:r>
              <a:rPr lang="en-US" sz="1400" dirty="0" smtClean="0">
                <a:latin typeface="Times New Roman" pitchFamily="18" charset="0"/>
              </a:rPr>
              <a:t> archipelago natural reserve. </a:t>
            </a:r>
            <a:endParaRPr lang="en-US" sz="1400" dirty="0">
              <a:latin typeface="Times New Roman" pitchFamily="18" charset="0"/>
            </a:endParaRPr>
          </a:p>
        </p:txBody>
      </p:sp>
      <p:pic>
        <p:nvPicPr>
          <p:cNvPr id="13" name="Picture 12" descr="Beago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46" y="500042"/>
            <a:ext cx="7000908" cy="525068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Modelo de apresentação predefinido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Luís Pinto</dc:creator>
  <cp:lastModifiedBy>Gilberto Igrejas</cp:lastModifiedBy>
  <cp:revision>69</cp:revision>
  <dcterms:created xsi:type="dcterms:W3CDTF">2008-09-01T15:15:15Z</dcterms:created>
  <dcterms:modified xsi:type="dcterms:W3CDTF">2010-04-07T10:05:43Z</dcterms:modified>
</cp:coreProperties>
</file>